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78" y="-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0029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1550"/>
            <a:ext cx="8229600" cy="71323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30309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2472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2383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9087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5375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8761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7904" y="4809861"/>
            <a:ext cx="1728192" cy="33363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65547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5395"/>
            <a:ext cx="8229600" cy="3029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DADFE-F8E7-40E7-808B-234CA2FB8044}" type="datetimeFigureOut">
              <a:rPr lang="hr-HR" smtClean="0"/>
              <a:pPr/>
              <a:t>10.9.2019.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9" name="Picture 8" descr="GEA-2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52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urqcfyZY4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VRIJEME I KLIMA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Zemljina ophodnja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9591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n</a:t>
            </a:r>
            <a:r>
              <a:rPr lang="hr-HR" b="1" dirty="0" smtClean="0"/>
              <a:t>agnutost Zemljine osi uzrokuje različito trajanje dana i noći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xmlns="" val="294464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Zadatak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i="1" dirty="0" smtClean="0"/>
              <a:t>Istraži što je kalendar? Zašto ga koristimo? Kada se prvi puta počeo koristiti? Koji kalendar se koristi u našim krajevima? (udžbenik str.24 + internetski izvori)</a:t>
            </a:r>
            <a:endParaRPr lang="hr-HR" sz="2800" i="1" dirty="0"/>
          </a:p>
        </p:txBody>
      </p:sp>
    </p:spTree>
    <p:extLst>
      <p:ext uri="{BB962C8B-B14F-4D97-AF65-F5344CB8AC3E}">
        <p14:creationId xmlns:p14="http://schemas.microsoft.com/office/powerpoint/2010/main" xmlns="" val="67492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2800" dirty="0" smtClean="0"/>
              <a:t>Izradila 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/>
              <a:t>Marija Ros Kozarić, prof.geologije i geografije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xmlns="" val="338755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Nakon današnjeg sata moći ćeš...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opisati </a:t>
            </a:r>
            <a:r>
              <a:rPr lang="hr-HR" i="1" dirty="0"/>
              <a:t>revoluciju Zemlje, </a:t>
            </a:r>
            <a:r>
              <a:rPr lang="hr-HR" i="1" dirty="0" smtClean="0"/>
              <a:t>navesti </a:t>
            </a:r>
            <a:r>
              <a:rPr lang="hr-HR" i="1" dirty="0"/>
              <a:t>trajanje i posljedice revolucije i nagnutosti Zemljine osi te njihov utjecaj na klimu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78204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Ponavljanje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i="1" dirty="0" smtClean="0"/>
              <a:t>Što je rotacija Zemlje? Koliko traje i koje su njene posljedice?</a:t>
            </a:r>
          </a:p>
          <a:p>
            <a:r>
              <a:rPr lang="hr-HR" sz="2800" i="1" dirty="0" smtClean="0"/>
              <a:t>Pomoću globusa demonstriraj smjer rotacije Zemlje.</a:t>
            </a:r>
          </a:p>
          <a:p>
            <a:r>
              <a:rPr lang="hr-HR" sz="2800" i="1" dirty="0" smtClean="0"/>
              <a:t>Ako je u Zagrebu podne, je li podne i u Tokyu? Objasni odgovor!</a:t>
            </a:r>
            <a:endParaRPr lang="hr-HR" sz="2800" i="1" dirty="0"/>
          </a:p>
        </p:txBody>
      </p:sp>
    </p:spTree>
    <p:extLst>
      <p:ext uri="{BB962C8B-B14F-4D97-AF65-F5344CB8AC3E}">
        <p14:creationId xmlns:p14="http://schemas.microsoft.com/office/powerpoint/2010/main" xmlns="" val="30502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Zadatak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i="1" dirty="0" smtClean="0"/>
              <a:t>pretražite video sadržaj na poveznici </a:t>
            </a:r>
            <a:r>
              <a:rPr lang="hr-HR" sz="2800" i="1" u="sng" dirty="0">
                <a:hlinkClick r:id="rId2"/>
              </a:rPr>
              <a:t>https://</a:t>
            </a:r>
            <a:r>
              <a:rPr lang="hr-HR" sz="2800" i="1" u="sng" dirty="0" smtClean="0">
                <a:hlinkClick r:id="rId2"/>
              </a:rPr>
              <a:t>www.youtube.com/watch?v=WurqcfyZY4k</a:t>
            </a:r>
            <a:endParaRPr lang="hr-HR" sz="2800" i="1" u="sng" dirty="0" smtClean="0"/>
          </a:p>
          <a:p>
            <a:r>
              <a:rPr lang="hr-HR" sz="2800" i="1" dirty="0"/>
              <a:t>p</a:t>
            </a:r>
            <a:r>
              <a:rPr lang="hr-HR" sz="2800" i="1" dirty="0" smtClean="0"/>
              <a:t>ažljivo pogledajte video sadržaj te radite zabilješke  </a:t>
            </a:r>
          </a:p>
          <a:p>
            <a:r>
              <a:rPr lang="hr-HR" sz="2800" i="1" dirty="0" smtClean="0"/>
              <a:t>nakon gledanja videa, radom u paru, prokomentirajte ono što ste vidjeli te izmijenite informacije</a:t>
            </a:r>
          </a:p>
        </p:txBody>
      </p:sp>
    </p:spTree>
    <p:extLst>
      <p:ext uri="{BB962C8B-B14F-4D97-AF65-F5344CB8AC3E}">
        <p14:creationId xmlns:p14="http://schemas.microsoft.com/office/powerpoint/2010/main" xmlns="" val="341896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09500088"/>
              </p:ext>
            </p:extLst>
          </p:nvPr>
        </p:nvGraphicFramePr>
        <p:xfrm>
          <a:off x="454821" y="2355726"/>
          <a:ext cx="8229600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>
                  <a:extLst>
                    <a:ext uri="{9D8B030D-6E8A-4147-A177-3AD203B41FA5}">
                      <a16:colId xmlns:a16="http://schemas.microsoft.com/office/drawing/2014/main" xmlns="" val="669681175"/>
                    </a:ext>
                  </a:extLst>
                </a:gridCol>
                <a:gridCol w="4023360">
                  <a:extLst>
                    <a:ext uri="{9D8B030D-6E8A-4147-A177-3AD203B41FA5}">
                      <a16:colId xmlns:a16="http://schemas.microsoft.com/office/drawing/2014/main" xmlns="" val="385153697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kruženje Zemlje</a:t>
                      </a:r>
                      <a:r>
                        <a:rPr lang="hr-HR" baseline="0" dirty="0" smtClean="0"/>
                        <a:t> oko Sunca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89875782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hr-HR" dirty="0" smtClean="0"/>
                        <a:t>Trajanje </a:t>
                      </a:r>
                      <a:endParaRPr lang="hr-H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41037919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1203598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Tablica je polovično ispunjena. Ispunjivači su pogubili slova. Popuni tablicu tako da upišeš pojmove koji nedostaju.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xmlns="" val="237763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Zemljina revolucija ili Zemljina ophodnja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779662"/>
            <a:ext cx="8966495" cy="24189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4371950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smtClean="0"/>
              <a:t>Koliko ste puta u svojem životu, zajedno sa Zemljom obišli Sunce ?</a:t>
            </a:r>
            <a:endParaRPr lang="hr-HR" sz="2000" i="1" dirty="0"/>
          </a:p>
        </p:txBody>
      </p:sp>
    </p:spTree>
    <p:extLst>
      <p:ext uri="{BB962C8B-B14F-4D97-AF65-F5344CB8AC3E}">
        <p14:creationId xmlns:p14="http://schemas.microsoft.com/office/powerpoint/2010/main" xmlns="" val="41241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Nagnutost Zemljine osi</a:t>
            </a:r>
            <a:endParaRPr lang="hr-HR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400292"/>
            <a:ext cx="3168352" cy="32923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42244" y="1707654"/>
            <a:ext cx="33843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 smtClean="0"/>
              <a:t>Pod kojim kutom je Zemljina os nagnuta na ravninu ophodnje?</a:t>
            </a:r>
          </a:p>
          <a:p>
            <a:r>
              <a:rPr lang="hr-HR" sz="2400" i="1" dirty="0" smtClean="0"/>
              <a:t>Koliki kut zatvaraju ravnina ophodnje i ravnina ekvatora?</a:t>
            </a:r>
          </a:p>
          <a:p>
            <a:endParaRPr lang="hr-HR" sz="2400" i="1" dirty="0"/>
          </a:p>
        </p:txBody>
      </p:sp>
    </p:spTree>
    <p:extLst>
      <p:ext uri="{BB962C8B-B14F-4D97-AF65-F5344CB8AC3E}">
        <p14:creationId xmlns:p14="http://schemas.microsoft.com/office/powerpoint/2010/main" xmlns="" val="25347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/>
              <a:t>Zemljina os nije okomita na ravninu ophodnje, nego je prema njoj nagnuta pod kutom od približno 66 i pol stupnjeva</a:t>
            </a:r>
          </a:p>
          <a:p>
            <a:r>
              <a:rPr lang="hr-HR" sz="2800" b="1" dirty="0" smtClean="0"/>
              <a:t>Zemljina os je tijekom kruženja uvijek jednako položena u svemiru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xmlns="" val="171643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67494"/>
            <a:ext cx="5400600" cy="42133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2160" y="1635646"/>
            <a:ext cx="20162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smtClean="0"/>
              <a:t>Istražite radom u paru. Traju li dan i noć jednako u svim godišnjim dobima?</a:t>
            </a:r>
            <a:endParaRPr lang="hr-HR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228184" y="3579862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smtClean="0"/>
              <a:t>Što bi se dogodilo da Zemljina os nije nagnuta na ravninu ophodnje?</a:t>
            </a:r>
            <a:endParaRPr lang="hr-HR" sz="2000" i="1" dirty="0"/>
          </a:p>
        </p:txBody>
      </p:sp>
    </p:spTree>
    <p:extLst>
      <p:ext uri="{BB962C8B-B14F-4D97-AF65-F5344CB8AC3E}">
        <p14:creationId xmlns:p14="http://schemas.microsoft.com/office/powerpoint/2010/main" xmlns="" val="413274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60000"/>
            <a:lumOff val="40000"/>
          </a:schemeClr>
        </a:solidFill>
        <a:ln w="0" cmpd="sng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272</Words>
  <Application>Microsoft Office PowerPoint</Application>
  <PresentationFormat>On-screen Show (16:9)</PresentationFormat>
  <Paragraphs>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VRIJEME I KLIMA</vt:lpstr>
      <vt:lpstr>Nakon današnjeg sata moći ćeš...</vt:lpstr>
      <vt:lpstr>Ponavljanje </vt:lpstr>
      <vt:lpstr>Zadatak </vt:lpstr>
      <vt:lpstr>Slide 5</vt:lpstr>
      <vt:lpstr>Zemljina revolucija ili Zemljina ophodnja</vt:lpstr>
      <vt:lpstr>Nagnutost Zemljine osi</vt:lpstr>
      <vt:lpstr>Slide 8</vt:lpstr>
      <vt:lpstr>Slide 9</vt:lpstr>
      <vt:lpstr>Slide 10</vt:lpstr>
      <vt:lpstr>Zadatak </vt:lpstr>
      <vt:lpstr>Izradila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jloncar</dc:creator>
  <cp:lastModifiedBy>sbp</cp:lastModifiedBy>
  <cp:revision>23</cp:revision>
  <dcterms:created xsi:type="dcterms:W3CDTF">2019-03-27T12:00:31Z</dcterms:created>
  <dcterms:modified xsi:type="dcterms:W3CDTF">2019-09-10T12:31:53Z</dcterms:modified>
</cp:coreProperties>
</file>